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4"/>
  </p:notesMasterIdLst>
  <p:sldIdLst>
    <p:sldId id="256" r:id="rId2"/>
    <p:sldId id="257" r:id="rId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EBCBCDA-575D-4041-89C2-D7EEDC49E1ED}" v="2" dt="2024-01-24T16:40:01.34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aPaula Grufi" userId="815935d1-82a7-47d9-a4fc-45412639aeb2" providerId="ADAL" clId="{1EBCBCDA-575D-4041-89C2-D7EEDC49E1ED}"/>
    <pc:docChg chg="modSld">
      <pc:chgData name="AnaPaula Grufi" userId="815935d1-82a7-47d9-a4fc-45412639aeb2" providerId="ADAL" clId="{1EBCBCDA-575D-4041-89C2-D7EEDC49E1ED}" dt="2024-01-24T16:40:40.371" v="151" actId="1076"/>
      <pc:docMkLst>
        <pc:docMk/>
      </pc:docMkLst>
      <pc:sldChg chg="addSp modSp mod modNotes">
        <pc:chgData name="AnaPaula Grufi" userId="815935d1-82a7-47d9-a4fc-45412639aeb2" providerId="ADAL" clId="{1EBCBCDA-575D-4041-89C2-D7EEDC49E1ED}" dt="2024-01-24T16:40:36.482" v="150" actId="1076"/>
        <pc:sldMkLst>
          <pc:docMk/>
          <pc:sldMk cId="0" sldId="256"/>
        </pc:sldMkLst>
        <pc:spChg chg="add mod">
          <ac:chgData name="AnaPaula Grufi" userId="815935d1-82a7-47d9-a4fc-45412639aeb2" providerId="ADAL" clId="{1EBCBCDA-575D-4041-89C2-D7EEDC49E1ED}" dt="2024-01-24T16:40:36.482" v="150" actId="1076"/>
          <ac:spMkLst>
            <pc:docMk/>
            <pc:sldMk cId="0" sldId="256"/>
            <ac:spMk id="2" creationId="{A0ACC355-14E8-F7DC-675B-6826FA555165}"/>
          </ac:spMkLst>
        </pc:spChg>
      </pc:sldChg>
      <pc:sldChg chg="addSp modSp mod">
        <pc:chgData name="AnaPaula Grufi" userId="815935d1-82a7-47d9-a4fc-45412639aeb2" providerId="ADAL" clId="{1EBCBCDA-575D-4041-89C2-D7EEDC49E1ED}" dt="2024-01-24T16:40:40.371" v="151" actId="1076"/>
        <pc:sldMkLst>
          <pc:docMk/>
          <pc:sldMk cId="0" sldId="257"/>
        </pc:sldMkLst>
        <pc:spChg chg="add mod">
          <ac:chgData name="AnaPaula Grufi" userId="815935d1-82a7-47d9-a4fc-45412639aeb2" providerId="ADAL" clId="{1EBCBCDA-575D-4041-89C2-D7EEDC49E1ED}" dt="2024-01-24T16:40:40.371" v="151" actId="1076"/>
          <ac:spMkLst>
            <pc:docMk/>
            <pc:sldMk cId="0" sldId="257"/>
            <ac:spMk id="2" creationId="{816C566A-029B-33FB-5C8A-FF575E1559DF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g1ef87fc0c25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6" name="Google Shape;56;g1ef87fc0c25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A0ACC355-14E8-F7DC-675B-6826FA555165}"/>
              </a:ext>
            </a:extLst>
          </p:cNvPr>
          <p:cNvSpPr txBox="1"/>
          <p:nvPr/>
        </p:nvSpPr>
        <p:spPr>
          <a:xfrm>
            <a:off x="4026434" y="2090057"/>
            <a:ext cx="3258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-PRESENTATION COVER DESIGN-</a:t>
            </a:r>
            <a:endParaRPr lang="es-A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>
            <a:extLst>
              <a:ext uri="{FF2B5EF4-FFF2-40B4-BE49-F238E27FC236}">
                <a16:creationId xmlns:a16="http://schemas.microsoft.com/office/drawing/2014/main" id="{816C566A-029B-33FB-5C8A-FF575E1559DF}"/>
              </a:ext>
            </a:extLst>
          </p:cNvPr>
          <p:cNvSpPr txBox="1"/>
          <p:nvPr/>
        </p:nvSpPr>
        <p:spPr>
          <a:xfrm>
            <a:off x="3088981" y="2417861"/>
            <a:ext cx="325803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dirty="0"/>
              <a:t>-DESIGN FOR PRESENTATION-</a:t>
            </a:r>
            <a:endParaRPr lang="es-A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d026bb9f-849e-4520-adf3-36adc211bebd}" enabled="1" method="Privileged" siteId="{ac144e41-8001-48f0-9e1c-170716ed06b6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</Words>
  <Application>Microsoft Office PowerPoint</Application>
  <PresentationFormat>Presentación en pantalla (16:9)</PresentationFormat>
  <Paragraphs>2</Paragraphs>
  <Slides>2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1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4" baseType="lpstr">
      <vt:lpstr>Arial</vt:lpstr>
      <vt:lpstr>Simple Light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AnaPaula Grufi</cp:lastModifiedBy>
  <cp:revision>1</cp:revision>
  <dcterms:modified xsi:type="dcterms:W3CDTF">2024-01-24T16:40:42Z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lassificationContentMarkingHeaderText">
    <vt:lpwstr>Internal use</vt:lpwstr>
  </property>
</Properties>
</file>